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9.xml"/>
  <Override ContentType="application/vnd.openxmlformats-officedocument.presentationml.slideMaster+xml" PartName="/ppt/slideMasters/slideMaster11.xml"/>
  <Override ContentType="application/vnd.openxmlformats-officedocument.presentationml.slideMaster+xml" PartName="/ppt/slideMasters/slideMaster12.xml"/>
  <Override ContentType="application/vnd.openxmlformats-officedocument.presentationml.slideMaster+xml" PartName="/ppt/slideMasters/slideMaster10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7.xml"/>
  <Override ContentType="application/vnd.openxmlformats-officedocument.presentationml.slideMaster+xml" PartName="/ppt/slideMasters/slideMaster6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6.xml"/>
  <Override ContentType="application/vnd.openxmlformats-officedocument.theme+xml" PartName="/ppt/theme/theme3.xml"/>
  <Override ContentType="application/vnd.openxmlformats-officedocument.theme+xml" PartName="/ppt/theme/theme11.xml"/>
  <Override ContentType="application/vnd.openxmlformats-officedocument.theme+xml" PartName="/ppt/theme/theme5.xml"/>
  <Override ContentType="application/vnd.openxmlformats-officedocument.theme+xml" PartName="/ppt/theme/theme9.xml"/>
  <Override ContentType="application/vnd.openxmlformats-officedocument.theme+xml" PartName="/ppt/theme/theme13.xml"/>
  <Override ContentType="application/vnd.openxmlformats-officedocument.theme+xml" PartName="/ppt/theme/theme7.xml"/>
  <Override ContentType="application/vnd.openxmlformats-officedocument.theme+xml" PartName="/ppt/theme/theme2.xml"/>
  <Override ContentType="application/vnd.openxmlformats-officedocument.theme+xml" PartName="/ppt/theme/theme4.xml"/>
  <Override ContentType="application/vnd.openxmlformats-officedocument.theme+xml" PartName="/ppt/theme/theme8.xml"/>
  <Override ContentType="application/vnd.openxmlformats-officedocument.theme+xml" PartName="/ppt/theme/theme10.xml"/>
  <Override ContentType="application/vnd.openxmlformats-officedocument.theme+xml" PartName="/ppt/theme/theme1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91" r:id="rId4"/>
    <p:sldMasterId id="2147483792" r:id="rId5"/>
    <p:sldMasterId id="2147483793" r:id="rId6"/>
    <p:sldMasterId id="2147483794" r:id="rId7"/>
    <p:sldMasterId id="2147483795" r:id="rId8"/>
    <p:sldMasterId id="2147483796" r:id="rId9"/>
    <p:sldMasterId id="2147483797" r:id="rId10"/>
    <p:sldMasterId id="2147483798" r:id="rId11"/>
    <p:sldMasterId id="2147483799" r:id="rId12"/>
    <p:sldMasterId id="2147483800" r:id="rId13"/>
    <p:sldMasterId id="2147483801" r:id="rId14"/>
    <p:sldMasterId id="2147483802" r:id="rId15"/>
  </p:sldMasterIdLst>
  <p:notesMasterIdLst>
    <p:notesMasterId r:id="rId16"/>
  </p:notesMasterIdLst>
  <p:sldIdLst>
    <p:sldId id="256" r:id="rId17"/>
    <p:sldId id="257" r:id="rId18"/>
    <p:sldId id="258" r:id="rId19"/>
    <p:sldId id="259" r:id="rId20"/>
    <p:sldId id="260" r:id="rId21"/>
    <p:sldId id="261" r:id="rId22"/>
    <p:sldId id="262" r:id="rId23"/>
    <p:sldId id="263" r:id="rId24"/>
    <p:sldId id="264" r:id="rId25"/>
    <p:sldId id="265" r:id="rId26"/>
    <p:sldId id="266" r:id="rId27"/>
    <p:sldId id="267" r:id="rId28"/>
  </p:sldIdLst>
  <p:sldSz cy="5143500" cx="9144000"/>
  <p:notesSz cx="6858000" cy="9144000"/>
  <p:embeddedFontLst>
    <p:embeddedFont>
      <p:font typeface="Dosis"/>
      <p:regular r:id="rId29"/>
      <p:bold r:id="rId30"/>
    </p:embeddedFont>
    <p:embeddedFont>
      <p:font typeface="Robo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4.xml"/><Relationship Id="rId22" Type="http://schemas.openxmlformats.org/officeDocument/2006/relationships/slide" Target="slides/slide6.xml"/><Relationship Id="rId21" Type="http://schemas.openxmlformats.org/officeDocument/2006/relationships/slide" Target="slides/slide5.xml"/><Relationship Id="rId24" Type="http://schemas.openxmlformats.org/officeDocument/2006/relationships/slide" Target="slides/slide8.xml"/><Relationship Id="rId23" Type="http://schemas.openxmlformats.org/officeDocument/2006/relationships/slide" Target="slides/slide7.xml"/><Relationship Id="rId1" Type="http://schemas.openxmlformats.org/officeDocument/2006/relationships/theme" Target="theme/theme7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26" Type="http://schemas.openxmlformats.org/officeDocument/2006/relationships/slide" Target="slides/slide10.xml"/><Relationship Id="rId25" Type="http://schemas.openxmlformats.org/officeDocument/2006/relationships/slide" Target="slides/slide9.xml"/><Relationship Id="rId28" Type="http://schemas.openxmlformats.org/officeDocument/2006/relationships/slide" Target="slides/slide12.xml"/><Relationship Id="rId27" Type="http://schemas.openxmlformats.org/officeDocument/2006/relationships/slide" Target="slides/slide11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Dosis-regular.fntdata"/><Relationship Id="rId7" Type="http://schemas.openxmlformats.org/officeDocument/2006/relationships/slideMaster" Target="slideMasters/slideMaster4.xml"/><Relationship Id="rId8" Type="http://schemas.openxmlformats.org/officeDocument/2006/relationships/slideMaster" Target="slideMasters/slideMaster5.xml"/><Relationship Id="rId31" Type="http://schemas.openxmlformats.org/officeDocument/2006/relationships/font" Target="fonts/Roboto-regular.fntdata"/><Relationship Id="rId30" Type="http://schemas.openxmlformats.org/officeDocument/2006/relationships/font" Target="fonts/Dosis-bold.fntdata"/><Relationship Id="rId11" Type="http://schemas.openxmlformats.org/officeDocument/2006/relationships/slideMaster" Target="slideMasters/slideMaster8.xml"/><Relationship Id="rId33" Type="http://schemas.openxmlformats.org/officeDocument/2006/relationships/font" Target="fonts/Roboto-italic.fntdata"/><Relationship Id="rId10" Type="http://schemas.openxmlformats.org/officeDocument/2006/relationships/slideMaster" Target="slideMasters/slideMaster7.xml"/><Relationship Id="rId32" Type="http://schemas.openxmlformats.org/officeDocument/2006/relationships/font" Target="fonts/Roboto-bold.fntdata"/><Relationship Id="rId13" Type="http://schemas.openxmlformats.org/officeDocument/2006/relationships/slideMaster" Target="slideMasters/slideMaster10.xml"/><Relationship Id="rId12" Type="http://schemas.openxmlformats.org/officeDocument/2006/relationships/slideMaster" Target="slideMasters/slideMaster9.xml"/><Relationship Id="rId34" Type="http://schemas.openxmlformats.org/officeDocument/2006/relationships/font" Target="fonts/Roboto-boldItalic.fntdata"/><Relationship Id="rId15" Type="http://schemas.openxmlformats.org/officeDocument/2006/relationships/slideMaster" Target="slideMasters/slideMaster12.xml"/><Relationship Id="rId14" Type="http://schemas.openxmlformats.org/officeDocument/2006/relationships/slideMaster" Target="slideMasters/slideMaster11.xml"/><Relationship Id="rId17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19" Type="http://schemas.openxmlformats.org/officeDocument/2006/relationships/slide" Target="slides/slide3.xml"/><Relationship Id="rId18" Type="http://schemas.openxmlformats.org/officeDocument/2006/relationships/slide" Target="slides/slide2.xml"/></Relationships>
</file>

<file path=ppt/media/image1.pn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27e39ac9cc_2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g127e39ac9cc_2_5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127e39ac9cc_2_5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1" name="Google Shape;761;g127e39ac9cc_2_58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127e39ac9cc_2_6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" name="Google Shape;767;g127e39ac9cc_2_64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127e39ac9cc_2_7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g127e39ac9cc_2_7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127e39ac9cc_2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g127e39ac9cc_2_1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127e39ac9cc_2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g127e39ac9cc_2_18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127e39ac9cc_2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g127e39ac9cc_2_18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27e39ac9cc_2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g127e39ac9cc_2_25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127e39ac9cc_2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g127e39ac9cc_2_3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127e39ac9cc_2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g127e39ac9cc_2_38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127e39ac9cc_2_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" name="Google Shape;748;g127e39ac9cc_2_44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127e39ac9cc_2_5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" name="Google Shape;755;g127e39ac9cc_2_5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109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110"/>
          <p:cNvSpPr txBox="1"/>
          <p:nvPr>
            <p:ph idx="1" type="subTitle"/>
          </p:nvPr>
        </p:nvSpPr>
        <p:spPr>
          <a:xfrm>
            <a:off x="1104840" y="276120"/>
            <a:ext cx="6724080" cy="34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111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111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3" name="Google Shape;493;p111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4" name="Google Shape;494;p111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112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112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112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9" name="Google Shape;499;p112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113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2" name="Google Shape;502;p113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3" name="Google Shape;503;p113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113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114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7" name="Google Shape;507;p114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114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115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115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115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3" name="Google Shape;513;p115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4" name="Google Shape;514;p115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116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7" name="Google Shape;517;p116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8" name="Google Shape;518;p116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116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116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116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2" name="Google Shape;522;p116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119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9" name="Google Shape;539;p119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120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120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121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5" name="Google Shape;545;p121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121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122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123"/>
          <p:cNvSpPr txBox="1"/>
          <p:nvPr>
            <p:ph idx="1" type="subTitle"/>
          </p:nvPr>
        </p:nvSpPr>
        <p:spPr>
          <a:xfrm>
            <a:off x="1104840" y="276120"/>
            <a:ext cx="6724080" cy="34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124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3" name="Google Shape;553;p124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4" name="Google Shape;554;p124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5" name="Google Shape;555;p124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125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125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9" name="Google Shape;559;p125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125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126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3" name="Google Shape;563;p126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126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5" name="Google Shape;565;p126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127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8" name="Google Shape;568;p127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9" name="Google Shape;569;p127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128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128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128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128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5" name="Google Shape;575;p128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129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129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129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0" name="Google Shape;580;p129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1" name="Google Shape;581;p129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129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3" name="Google Shape;583;p129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132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132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33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3" name="Google Shape;603;p133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134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6" name="Google Shape;606;p134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7" name="Google Shape;607;p134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135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136"/>
          <p:cNvSpPr txBox="1"/>
          <p:nvPr>
            <p:ph idx="1" type="subTitle"/>
          </p:nvPr>
        </p:nvSpPr>
        <p:spPr>
          <a:xfrm>
            <a:off x="1104840" y="276120"/>
            <a:ext cx="6724080" cy="34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137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137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" name="Google Shape;615;p137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6" name="Google Shape;616;p137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138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9" name="Google Shape;619;p138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0" name="Google Shape;620;p138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138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139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139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5" name="Google Shape;625;p139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6" name="Google Shape;626;p139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140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9" name="Google Shape;629;p140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0" name="Google Shape;630;p140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41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41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4" name="Google Shape;634;p141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41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41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42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42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0" name="Google Shape;640;p142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42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42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3" name="Google Shape;643;p142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4" name="Google Shape;644;p142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144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146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46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47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47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48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48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48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49"/>
          <p:cNvSpPr txBox="1"/>
          <p:nvPr>
            <p:ph idx="1" type="subTitle"/>
          </p:nvPr>
        </p:nvSpPr>
        <p:spPr>
          <a:xfrm>
            <a:off x="1104840" y="276120"/>
            <a:ext cx="6724080" cy="34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150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3" name="Google Shape;673;p150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4" name="Google Shape;674;p150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50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51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8" name="Google Shape;678;p151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9" name="Google Shape;679;p151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51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152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3" name="Google Shape;683;p152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4" name="Google Shape;684;p152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52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153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8" name="Google Shape;688;p153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53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154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54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54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4" name="Google Shape;694;p154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5" name="Google Shape;695;p154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155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55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55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0" name="Google Shape;700;p155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1" name="Google Shape;701;p155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2" name="Google Shape;702;p155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3" name="Google Shape;703;p155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 txBox="1"/>
          <p:nvPr>
            <p:ph idx="1" type="subTitle"/>
          </p:nvPr>
        </p:nvSpPr>
        <p:spPr>
          <a:xfrm>
            <a:off x="1104840" y="276120"/>
            <a:ext cx="6724080" cy="34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0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0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0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0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1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1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1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1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2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2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2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2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3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3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4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4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4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4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5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5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5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5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5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5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5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8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8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9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9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0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30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30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1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2"/>
          <p:cNvSpPr txBox="1"/>
          <p:nvPr>
            <p:ph idx="1" type="subTitle"/>
          </p:nvPr>
        </p:nvSpPr>
        <p:spPr>
          <a:xfrm>
            <a:off x="1104840" y="276120"/>
            <a:ext cx="6724080" cy="34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3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33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33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33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4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34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34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34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5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35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35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35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6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36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36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7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37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37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37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37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8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38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38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38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38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38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38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0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40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2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42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3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43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43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4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5"/>
          <p:cNvSpPr txBox="1"/>
          <p:nvPr>
            <p:ph idx="1" type="subTitle"/>
          </p:nvPr>
        </p:nvSpPr>
        <p:spPr>
          <a:xfrm>
            <a:off x="1104840" y="276120"/>
            <a:ext cx="6724080" cy="34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6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46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46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46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7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47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47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47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8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48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48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48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9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49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49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50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50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50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50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50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51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51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51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51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51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51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51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53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53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53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55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55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56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56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57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58"/>
          <p:cNvSpPr txBox="1"/>
          <p:nvPr>
            <p:ph idx="1" type="subTitle"/>
          </p:nvPr>
        </p:nvSpPr>
        <p:spPr>
          <a:xfrm>
            <a:off x="1104840" y="276120"/>
            <a:ext cx="6724080" cy="34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59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59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59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59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60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60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60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60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61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61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61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61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2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62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62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63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63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63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63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63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64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" name="Google Shape;276;p64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64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8" name="Google Shape;278;p64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64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p64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1" name="Google Shape;281;p64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67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67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68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8" name="Google Shape;298;p68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69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1" name="Google Shape;301;p69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2" name="Google Shape;302;p69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70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71"/>
          <p:cNvSpPr txBox="1"/>
          <p:nvPr>
            <p:ph idx="1" type="subTitle"/>
          </p:nvPr>
        </p:nvSpPr>
        <p:spPr>
          <a:xfrm>
            <a:off x="1104840" y="276120"/>
            <a:ext cx="6724080" cy="34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72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9" name="Google Shape;309;p72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0" name="Google Shape;310;p72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1" name="Google Shape;311;p72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3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4" name="Google Shape;314;p73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5" name="Google Shape;315;p73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6" name="Google Shape;316;p73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74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9" name="Google Shape;319;p74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0" name="Google Shape;320;p74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1" name="Google Shape;321;p74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75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4" name="Google Shape;324;p75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5" name="Google Shape;325;p75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76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8" name="Google Shape;328;p76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9" name="Google Shape;329;p76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0" name="Google Shape;330;p76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1" name="Google Shape;331;p76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77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4" name="Google Shape;334;p77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5" name="Google Shape;335;p77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6" name="Google Shape;336;p77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7" name="Google Shape;337;p77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8" name="Google Shape;338;p77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9" name="Google Shape;339;p77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80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6" name="Google Shape;356;p80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81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9" name="Google Shape;359;p81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82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2" name="Google Shape;362;p82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82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83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84"/>
          <p:cNvSpPr txBox="1"/>
          <p:nvPr>
            <p:ph idx="1" type="subTitle"/>
          </p:nvPr>
        </p:nvSpPr>
        <p:spPr>
          <a:xfrm>
            <a:off x="1104840" y="276120"/>
            <a:ext cx="6724080" cy="34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85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0" name="Google Shape;370;p85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1" name="Google Shape;371;p85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2" name="Google Shape;372;p85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86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5" name="Google Shape;375;p86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6" name="Google Shape;376;p86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7" name="Google Shape;377;p86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87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" name="Google Shape;380;p87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1" name="Google Shape;381;p87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2" name="Google Shape;382;p87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88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5" name="Google Shape;385;p88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6" name="Google Shape;386;p88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89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9" name="Google Shape;389;p89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0" name="Google Shape;390;p89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1" name="Google Shape;391;p89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2" name="Google Shape;392;p89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90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5" name="Google Shape;395;p90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6" name="Google Shape;396;p90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7" name="Google Shape;397;p90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8" name="Google Shape;398;p90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9" name="Google Shape;399;p90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0" name="Google Shape;400;p90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93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7" name="Google Shape;417;p93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94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0" name="Google Shape;420;p94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95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3" name="Google Shape;423;p95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4" name="Google Shape;424;p95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96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97"/>
          <p:cNvSpPr txBox="1"/>
          <p:nvPr>
            <p:ph idx="1" type="subTitle"/>
          </p:nvPr>
        </p:nvSpPr>
        <p:spPr>
          <a:xfrm>
            <a:off x="1104840" y="276120"/>
            <a:ext cx="6724080" cy="34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98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1" name="Google Shape;431;p98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2" name="Google Shape;432;p98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3" name="Google Shape;433;p98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99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6" name="Google Shape;436;p99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7" name="Google Shape;437;p99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8" name="Google Shape;438;p99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00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1" name="Google Shape;441;p100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2" name="Google Shape;442;p100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3" name="Google Shape;443;p100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01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6" name="Google Shape;446;p101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7" name="Google Shape;447;p101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102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0" name="Google Shape;450;p102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1" name="Google Shape;451;p102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2" name="Google Shape;452;p102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3" name="Google Shape;453;p102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103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6" name="Google Shape;456;p103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7" name="Google Shape;457;p103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8" name="Google Shape;458;p103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9" name="Google Shape;459;p103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0" name="Google Shape;460;p103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1" name="Google Shape;461;p103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106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8" name="Google Shape;478;p106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07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1" name="Google Shape;481;p107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108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4" name="Google Shape;484;p108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108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7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10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8.xml"/><Relationship Id="rId10" Type="http://schemas.openxmlformats.org/officeDocument/2006/relationships/slideLayout" Target="../slideLayouts/slideLayout117.xml"/><Relationship Id="rId13" Type="http://schemas.openxmlformats.org/officeDocument/2006/relationships/theme" Target="../theme/theme5.xml"/><Relationship Id="rId12" Type="http://schemas.openxmlformats.org/officeDocument/2006/relationships/slideLayout" Target="../slideLayouts/slideLayout119.xml"/><Relationship Id="rId1" Type="http://schemas.openxmlformats.org/officeDocument/2006/relationships/slideLayout" Target="../slideLayouts/slideLayout108.xml"/><Relationship Id="rId2" Type="http://schemas.openxmlformats.org/officeDocument/2006/relationships/slideLayout" Target="../slideLayouts/slideLayout109.xml"/><Relationship Id="rId3" Type="http://schemas.openxmlformats.org/officeDocument/2006/relationships/slideLayout" Target="../slideLayouts/slideLayout110.xml"/><Relationship Id="rId4" Type="http://schemas.openxmlformats.org/officeDocument/2006/relationships/slideLayout" Target="../slideLayouts/slideLayout111.xml"/><Relationship Id="rId9" Type="http://schemas.openxmlformats.org/officeDocument/2006/relationships/slideLayout" Target="../slideLayouts/slideLayout116.xml"/><Relationship Id="rId5" Type="http://schemas.openxmlformats.org/officeDocument/2006/relationships/slideLayout" Target="../slideLayouts/slideLayout112.xml"/><Relationship Id="rId6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4.xml"/><Relationship Id="rId8" Type="http://schemas.openxmlformats.org/officeDocument/2006/relationships/slideLayout" Target="../slideLayouts/slideLayout115.xml"/></Relationships>
</file>

<file path=ppt/slideMasters/_rels/slideMaster1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29.xml"/><Relationship Id="rId13" Type="http://schemas.openxmlformats.org/officeDocument/2006/relationships/theme" Target="../theme/theme10.xml"/><Relationship Id="rId12" Type="http://schemas.openxmlformats.org/officeDocument/2006/relationships/slideLayout" Target="../slideLayouts/slideLayout131.xml"/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9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/Relationships>
</file>

<file path=ppt/slideMasters/_rels/slideMaster1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42.xml"/><Relationship Id="rId10" Type="http://schemas.openxmlformats.org/officeDocument/2006/relationships/slideLayout" Target="../slideLayouts/slideLayout141.xml"/><Relationship Id="rId13" Type="http://schemas.openxmlformats.org/officeDocument/2006/relationships/theme" Target="../theme/theme9.xml"/><Relationship Id="rId12" Type="http://schemas.openxmlformats.org/officeDocument/2006/relationships/slideLayout" Target="../slideLayouts/slideLayout143.xml"/><Relationship Id="rId1" Type="http://schemas.openxmlformats.org/officeDocument/2006/relationships/slideLayout" Target="../slideLayouts/slideLayout132.xml"/><Relationship Id="rId2" Type="http://schemas.openxmlformats.org/officeDocument/2006/relationships/slideLayout" Target="../slideLayouts/slideLayout133.xml"/><Relationship Id="rId3" Type="http://schemas.openxmlformats.org/officeDocument/2006/relationships/slideLayout" Target="../slideLayouts/slideLayout134.xml"/><Relationship Id="rId4" Type="http://schemas.openxmlformats.org/officeDocument/2006/relationships/slideLayout" Target="../slideLayouts/slideLayout135.xml"/><Relationship Id="rId9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36.xml"/><Relationship Id="rId6" Type="http://schemas.openxmlformats.org/officeDocument/2006/relationships/slideLayout" Target="../slideLayouts/slideLayout137.xml"/><Relationship Id="rId7" Type="http://schemas.openxmlformats.org/officeDocument/2006/relationships/slideLayout" Target="../slideLayouts/slideLayout138.xml"/><Relationship Id="rId8" Type="http://schemas.openxmlformats.org/officeDocument/2006/relationships/slideLayout" Target="../slideLayouts/slideLayout139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8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3" Type="http://schemas.openxmlformats.org/officeDocument/2006/relationships/theme" Target="../theme/theme6.xml"/><Relationship Id="rId1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45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/Relationships>
</file>

<file path=ppt/slideMasters/_rels/slideMaster5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57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59.xml"/><Relationship Id="rId1" Type="http://schemas.openxmlformats.org/officeDocument/2006/relationships/slideLayout" Target="../slideLayouts/slideLayout48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/Relationships>
</file>

<file path=ppt/slideMasters/_rels/slideMaster6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70.xml"/><Relationship Id="rId10" Type="http://schemas.openxmlformats.org/officeDocument/2006/relationships/slideLayout" Target="../slideLayouts/slideLayout69.xml"/><Relationship Id="rId13" Type="http://schemas.openxmlformats.org/officeDocument/2006/relationships/theme" Target="../theme/theme13.xml"/><Relationship Id="rId12" Type="http://schemas.openxmlformats.org/officeDocument/2006/relationships/slideLayout" Target="../slideLayouts/slideLayout71.xml"/><Relationship Id="rId1" Type="http://schemas.openxmlformats.org/officeDocument/2006/relationships/slideLayout" Target="../slideLayouts/slideLayout60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/Relationships>
</file>

<file path=ppt/slideMasters/_rels/slideMaster7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81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83.xml"/><Relationship Id="rId1" Type="http://schemas.openxmlformats.org/officeDocument/2006/relationships/slideLayout" Target="../slideLayouts/slideLayout72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9" Type="http://schemas.openxmlformats.org/officeDocument/2006/relationships/slideLayout" Target="../slideLayouts/slideLayout80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/Relationships>
</file>

<file path=ppt/slideMasters/_rels/slideMaster8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4.xml"/><Relationship Id="rId10" Type="http://schemas.openxmlformats.org/officeDocument/2006/relationships/slideLayout" Target="../slideLayouts/slideLayout93.xml"/><Relationship Id="rId13" Type="http://schemas.openxmlformats.org/officeDocument/2006/relationships/theme" Target="../theme/theme11.xml"/><Relationship Id="rId12" Type="http://schemas.openxmlformats.org/officeDocument/2006/relationships/slideLayout" Target="../slideLayouts/slideLayout95.xml"/><Relationship Id="rId1" Type="http://schemas.openxmlformats.org/officeDocument/2006/relationships/slideLayout" Target="../slideLayouts/slideLayout84.xml"/><Relationship Id="rId2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Relationship Id="rId5" Type="http://schemas.openxmlformats.org/officeDocument/2006/relationships/slideLayout" Target="../slideLayouts/slideLayout88.xml"/><Relationship Id="rId6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0.xml"/><Relationship Id="rId8" Type="http://schemas.openxmlformats.org/officeDocument/2006/relationships/slideLayout" Target="../slideLayouts/slideLayout91.xml"/></Relationships>
</file>

<file path=ppt/slideMasters/_rels/slideMaster9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6.xml"/><Relationship Id="rId10" Type="http://schemas.openxmlformats.org/officeDocument/2006/relationships/slideLayout" Target="../slideLayouts/slideLayout105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07.xml"/><Relationship Id="rId1" Type="http://schemas.openxmlformats.org/officeDocument/2006/relationships/slideLayout" Target="../slideLayouts/slideLayout96.xml"/><Relationship Id="rId2" Type="http://schemas.openxmlformats.org/officeDocument/2006/relationships/slideLayout" Target="../slideLayouts/slideLayout97.xml"/><Relationship Id="rId3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9.xml"/><Relationship Id="rId9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2.xml"/><Relationship Id="rId8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4" name="Google Shape;524;p117"/>
          <p:cNvGrpSpPr/>
          <p:nvPr/>
        </p:nvGrpSpPr>
        <p:grpSpPr>
          <a:xfrm>
            <a:off x="-903600" y="-38160"/>
            <a:ext cx="10524240" cy="5214240"/>
            <a:chOff x="-903600" y="-38160"/>
            <a:chExt cx="10524240" cy="5214240"/>
          </a:xfrm>
        </p:grpSpPr>
        <p:sp>
          <p:nvSpPr>
            <p:cNvPr id="525" name="Google Shape;525;p117"/>
            <p:cNvSpPr/>
            <p:nvPr/>
          </p:nvSpPr>
          <p:spPr>
            <a:xfrm>
              <a:off x="-55080" y="-38160"/>
              <a:ext cx="3312360" cy="5214240"/>
            </a:xfrm>
            <a:custGeom>
              <a:rect b="b" l="l" r="r" t="t"/>
              <a:pathLst>
                <a:path extrusionOk="0" h="208586" w="132505">
                  <a:moveTo>
                    <a:pt x="132505" y="207264"/>
                  </a:moveTo>
                  <a:lnTo>
                    <a:pt x="25063" y="0"/>
                  </a:lnTo>
                  <a:lnTo>
                    <a:pt x="0" y="202"/>
                  </a:lnTo>
                  <a:lnTo>
                    <a:pt x="1322" y="2085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526" name="Google Shape;526;p117"/>
            <p:cNvSpPr/>
            <p:nvPr/>
          </p:nvSpPr>
          <p:spPr>
            <a:xfrm flipH="1">
              <a:off x="-903600" y="-17640"/>
              <a:ext cx="1758960" cy="748800"/>
            </a:xfrm>
            <a:prstGeom prst="parallelogram">
              <a:avLst>
                <a:gd fmla="val 5154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17"/>
            <p:cNvSpPr/>
            <p:nvPr/>
          </p:nvSpPr>
          <p:spPr>
            <a:xfrm flipH="1">
              <a:off x="471240" y="-9360"/>
              <a:ext cx="518040" cy="748800"/>
            </a:xfrm>
            <a:prstGeom prst="parallelogram">
              <a:avLst>
                <a:gd fmla="val 75009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17"/>
            <p:cNvSpPr/>
            <p:nvPr/>
          </p:nvSpPr>
          <p:spPr>
            <a:xfrm flipH="1">
              <a:off x="743040" y="272880"/>
              <a:ext cx="7505280" cy="748800"/>
            </a:xfrm>
            <a:prstGeom prst="parallelogram">
              <a:avLst>
                <a:gd fmla="val 5154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17"/>
            <p:cNvSpPr/>
            <p:nvPr/>
          </p:nvSpPr>
          <p:spPr>
            <a:xfrm flipH="1">
              <a:off x="7861680" y="272880"/>
              <a:ext cx="1758960" cy="748800"/>
            </a:xfrm>
            <a:prstGeom prst="parallelogram">
              <a:avLst>
                <a:gd fmla="val 5154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17"/>
            <p:cNvSpPr/>
            <p:nvPr/>
          </p:nvSpPr>
          <p:spPr>
            <a:xfrm flipH="1">
              <a:off x="990360" y="4925880"/>
              <a:ext cx="8369280" cy="227520"/>
            </a:xfrm>
            <a:prstGeom prst="parallelogram">
              <a:avLst>
                <a:gd fmla="val 5154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1" name="Google Shape;531;p117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32" name="Google Shape;532;p117"/>
          <p:cNvSpPr txBox="1"/>
          <p:nvPr>
            <p:ph idx="1" type="body"/>
          </p:nvPr>
        </p:nvSpPr>
        <p:spPr>
          <a:xfrm>
            <a:off x="1104840" y="1224360"/>
            <a:ext cx="2422800" cy="354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33" name="Google Shape;533;p117"/>
          <p:cNvSpPr txBox="1"/>
          <p:nvPr>
            <p:ph idx="2" type="body"/>
          </p:nvPr>
        </p:nvSpPr>
        <p:spPr>
          <a:xfrm>
            <a:off x="3652200" y="1224360"/>
            <a:ext cx="2422800" cy="354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34" name="Google Shape;534;p117"/>
          <p:cNvSpPr txBox="1"/>
          <p:nvPr>
            <p:ph idx="3" type="body"/>
          </p:nvPr>
        </p:nvSpPr>
        <p:spPr>
          <a:xfrm>
            <a:off x="6199560" y="1224360"/>
            <a:ext cx="2422800" cy="354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35" name="Google Shape;535;p117"/>
          <p:cNvSpPr txBox="1"/>
          <p:nvPr>
            <p:ph idx="12" type="sldNum"/>
          </p:nvPr>
        </p:nvSpPr>
        <p:spPr>
          <a:xfrm>
            <a:off x="0" y="0"/>
            <a:ext cx="594720" cy="731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5" name="Google Shape;585;p130"/>
          <p:cNvGrpSpPr/>
          <p:nvPr/>
        </p:nvGrpSpPr>
        <p:grpSpPr>
          <a:xfrm>
            <a:off x="-903600" y="-38160"/>
            <a:ext cx="10524240" cy="5214240"/>
            <a:chOff x="-903600" y="-38160"/>
            <a:chExt cx="10524240" cy="5214240"/>
          </a:xfrm>
        </p:grpSpPr>
        <p:sp>
          <p:nvSpPr>
            <p:cNvPr id="586" name="Google Shape;586;p130"/>
            <p:cNvSpPr/>
            <p:nvPr/>
          </p:nvSpPr>
          <p:spPr>
            <a:xfrm>
              <a:off x="-55080" y="-38160"/>
              <a:ext cx="3312360" cy="5214240"/>
            </a:xfrm>
            <a:custGeom>
              <a:rect b="b" l="l" r="r" t="t"/>
              <a:pathLst>
                <a:path extrusionOk="0" h="208586" w="132505">
                  <a:moveTo>
                    <a:pt x="132505" y="207264"/>
                  </a:moveTo>
                  <a:lnTo>
                    <a:pt x="25063" y="0"/>
                  </a:lnTo>
                  <a:lnTo>
                    <a:pt x="0" y="202"/>
                  </a:lnTo>
                  <a:lnTo>
                    <a:pt x="1322" y="2085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587" name="Google Shape;587;p130"/>
            <p:cNvSpPr/>
            <p:nvPr/>
          </p:nvSpPr>
          <p:spPr>
            <a:xfrm flipH="1">
              <a:off x="-903600" y="-17640"/>
              <a:ext cx="1758960" cy="748800"/>
            </a:xfrm>
            <a:prstGeom prst="parallelogram">
              <a:avLst>
                <a:gd fmla="val 5154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130"/>
            <p:cNvSpPr/>
            <p:nvPr/>
          </p:nvSpPr>
          <p:spPr>
            <a:xfrm flipH="1">
              <a:off x="471240" y="-9360"/>
              <a:ext cx="518040" cy="748800"/>
            </a:xfrm>
            <a:prstGeom prst="parallelogram">
              <a:avLst>
                <a:gd fmla="val 75009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130"/>
            <p:cNvSpPr/>
            <p:nvPr/>
          </p:nvSpPr>
          <p:spPr>
            <a:xfrm flipH="1">
              <a:off x="743040" y="272880"/>
              <a:ext cx="7505280" cy="748800"/>
            </a:xfrm>
            <a:prstGeom prst="parallelogram">
              <a:avLst>
                <a:gd fmla="val 5154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130"/>
            <p:cNvSpPr/>
            <p:nvPr/>
          </p:nvSpPr>
          <p:spPr>
            <a:xfrm flipH="1">
              <a:off x="7861680" y="272880"/>
              <a:ext cx="1758960" cy="748800"/>
            </a:xfrm>
            <a:prstGeom prst="parallelogram">
              <a:avLst>
                <a:gd fmla="val 5154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130"/>
            <p:cNvSpPr/>
            <p:nvPr/>
          </p:nvSpPr>
          <p:spPr>
            <a:xfrm flipH="1">
              <a:off x="990360" y="4925880"/>
              <a:ext cx="8369280" cy="227520"/>
            </a:xfrm>
            <a:prstGeom prst="parallelogram">
              <a:avLst>
                <a:gd fmla="val 5154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2" name="Google Shape;592;p130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93" name="Google Shape;593;p130"/>
          <p:cNvSpPr txBox="1"/>
          <p:nvPr>
            <p:ph idx="1" type="body"/>
          </p:nvPr>
        </p:nvSpPr>
        <p:spPr>
          <a:xfrm>
            <a:off x="1104840" y="1224360"/>
            <a:ext cx="2422800" cy="354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94" name="Google Shape;594;p130"/>
          <p:cNvSpPr txBox="1"/>
          <p:nvPr>
            <p:ph idx="2" type="body"/>
          </p:nvPr>
        </p:nvSpPr>
        <p:spPr>
          <a:xfrm>
            <a:off x="3652200" y="1224360"/>
            <a:ext cx="2422800" cy="354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95" name="Google Shape;595;p130"/>
          <p:cNvSpPr txBox="1"/>
          <p:nvPr>
            <p:ph idx="3" type="body"/>
          </p:nvPr>
        </p:nvSpPr>
        <p:spPr>
          <a:xfrm>
            <a:off x="6199560" y="1224360"/>
            <a:ext cx="2422800" cy="354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96" name="Google Shape;596;p130"/>
          <p:cNvSpPr txBox="1"/>
          <p:nvPr>
            <p:ph idx="12" type="sldNum"/>
          </p:nvPr>
        </p:nvSpPr>
        <p:spPr>
          <a:xfrm>
            <a:off x="0" y="0"/>
            <a:ext cx="594720" cy="731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6" name="Google Shape;646;p143"/>
          <p:cNvGrpSpPr/>
          <p:nvPr/>
        </p:nvGrpSpPr>
        <p:grpSpPr>
          <a:xfrm>
            <a:off x="-903600" y="-38160"/>
            <a:ext cx="10524240" cy="5214240"/>
            <a:chOff x="-903600" y="-38160"/>
            <a:chExt cx="10524240" cy="5214240"/>
          </a:xfrm>
        </p:grpSpPr>
        <p:sp>
          <p:nvSpPr>
            <p:cNvPr id="647" name="Google Shape;647;p143"/>
            <p:cNvSpPr/>
            <p:nvPr/>
          </p:nvSpPr>
          <p:spPr>
            <a:xfrm>
              <a:off x="-55080" y="-38160"/>
              <a:ext cx="3312360" cy="5214240"/>
            </a:xfrm>
            <a:custGeom>
              <a:rect b="b" l="l" r="r" t="t"/>
              <a:pathLst>
                <a:path extrusionOk="0" h="208586" w="132505">
                  <a:moveTo>
                    <a:pt x="132505" y="207264"/>
                  </a:moveTo>
                  <a:lnTo>
                    <a:pt x="25063" y="0"/>
                  </a:lnTo>
                  <a:lnTo>
                    <a:pt x="0" y="202"/>
                  </a:lnTo>
                  <a:lnTo>
                    <a:pt x="1322" y="2085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648" name="Google Shape;648;p143"/>
            <p:cNvSpPr/>
            <p:nvPr/>
          </p:nvSpPr>
          <p:spPr>
            <a:xfrm flipH="1">
              <a:off x="-903600" y="-17640"/>
              <a:ext cx="1758960" cy="748800"/>
            </a:xfrm>
            <a:prstGeom prst="parallelogram">
              <a:avLst>
                <a:gd fmla="val 5154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143"/>
            <p:cNvSpPr/>
            <p:nvPr/>
          </p:nvSpPr>
          <p:spPr>
            <a:xfrm flipH="1">
              <a:off x="471240" y="-9360"/>
              <a:ext cx="518040" cy="748800"/>
            </a:xfrm>
            <a:prstGeom prst="parallelogram">
              <a:avLst>
                <a:gd fmla="val 75009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143"/>
            <p:cNvSpPr/>
            <p:nvPr/>
          </p:nvSpPr>
          <p:spPr>
            <a:xfrm flipH="1">
              <a:off x="743040" y="272880"/>
              <a:ext cx="7505280" cy="748800"/>
            </a:xfrm>
            <a:prstGeom prst="parallelogram">
              <a:avLst>
                <a:gd fmla="val 5154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143"/>
            <p:cNvSpPr/>
            <p:nvPr/>
          </p:nvSpPr>
          <p:spPr>
            <a:xfrm flipH="1">
              <a:off x="7861680" y="272880"/>
              <a:ext cx="1758960" cy="748800"/>
            </a:xfrm>
            <a:prstGeom prst="parallelogram">
              <a:avLst>
                <a:gd fmla="val 5154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143"/>
            <p:cNvSpPr/>
            <p:nvPr/>
          </p:nvSpPr>
          <p:spPr>
            <a:xfrm flipH="1">
              <a:off x="990360" y="4925880"/>
              <a:ext cx="8369280" cy="227520"/>
            </a:xfrm>
            <a:prstGeom prst="parallelogram">
              <a:avLst>
                <a:gd fmla="val 5154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3" name="Google Shape;653;p143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54" name="Google Shape;654;p143"/>
          <p:cNvSpPr txBox="1"/>
          <p:nvPr>
            <p:ph idx="12" type="sldNum"/>
          </p:nvPr>
        </p:nvSpPr>
        <p:spPr>
          <a:xfrm>
            <a:off x="0" y="0"/>
            <a:ext cx="594720" cy="731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55" name="Google Shape;655;p143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79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22222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-11160" y="-11160"/>
            <a:ext cx="9143640" cy="5143320"/>
          </a:xfrm>
          <a:prstGeom prst="rect">
            <a:avLst/>
          </a:prstGeom>
          <a:solidFill>
            <a:srgbClr val="222222">
              <a:alpha val="6470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3"/>
          <p:cNvSpPr/>
          <p:nvPr/>
        </p:nvSpPr>
        <p:spPr>
          <a:xfrm>
            <a:off x="5086440" y="-38160"/>
            <a:ext cx="4114440" cy="5219280"/>
          </a:xfrm>
          <a:custGeom>
            <a:rect b="b" l="l" r="r" t="t"/>
            <a:pathLst>
              <a:path extrusionOk="0" h="208788" w="164592">
                <a:moveTo>
                  <a:pt x="0" y="1524"/>
                </a:moveTo>
                <a:lnTo>
                  <a:pt x="107442" y="208788"/>
                </a:lnTo>
                <a:lnTo>
                  <a:pt x="164592" y="208788"/>
                </a:lnTo>
                <a:lnTo>
                  <a:pt x="1645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3" name="Google Shape;53;p13"/>
          <p:cNvSpPr/>
          <p:nvPr/>
        </p:nvSpPr>
        <p:spPr>
          <a:xfrm flipH="1">
            <a:off x="-419040" y="4394520"/>
            <a:ext cx="8172000" cy="748800"/>
          </a:xfrm>
          <a:prstGeom prst="parallelogram">
            <a:avLst>
              <a:gd fmla="val 51542" name="adj"/>
            </a:avLst>
          </a:prstGeom>
          <a:solidFill>
            <a:srgbClr val="FFFFFF">
              <a:alpha val="1764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3"/>
          <p:cNvSpPr/>
          <p:nvPr/>
        </p:nvSpPr>
        <p:spPr>
          <a:xfrm flipH="1">
            <a:off x="1028520" y="4166280"/>
            <a:ext cx="8369280" cy="227520"/>
          </a:xfrm>
          <a:prstGeom prst="parallelogram">
            <a:avLst>
              <a:gd fmla="val 515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type="title"/>
          </p:nvPr>
        </p:nvSpPr>
        <p:spPr>
          <a:xfrm>
            <a:off x="1028520" y="0"/>
            <a:ext cx="5238360" cy="401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6" name="Google Shape;56;p13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/>
          <p:nvPr/>
        </p:nvSpPr>
        <p:spPr>
          <a:xfrm>
            <a:off x="-43920" y="-38160"/>
            <a:ext cx="4139280" cy="5192280"/>
          </a:xfrm>
          <a:custGeom>
            <a:rect b="b" l="l" r="r" t="t"/>
            <a:pathLst>
              <a:path extrusionOk="0" h="207705" w="165592">
                <a:moveTo>
                  <a:pt x="165592" y="207264"/>
                </a:moveTo>
                <a:lnTo>
                  <a:pt x="58150" y="0"/>
                </a:lnTo>
                <a:lnTo>
                  <a:pt x="0" y="643"/>
                </a:lnTo>
                <a:lnTo>
                  <a:pt x="881" y="20770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07" name="Google Shape;107;p26"/>
          <p:cNvSpPr/>
          <p:nvPr/>
        </p:nvSpPr>
        <p:spPr>
          <a:xfrm flipH="1">
            <a:off x="-648360" y="-14760"/>
            <a:ext cx="2481480" cy="748800"/>
          </a:xfrm>
          <a:prstGeom prst="parallelogram">
            <a:avLst>
              <a:gd fmla="val 51542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6"/>
          <p:cNvSpPr txBox="1"/>
          <p:nvPr>
            <p:ph idx="1" type="body"/>
          </p:nvPr>
        </p:nvSpPr>
        <p:spPr>
          <a:xfrm>
            <a:off x="990360" y="1022040"/>
            <a:ext cx="7342920" cy="3372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09" name="Google Shape;109;p26"/>
          <p:cNvSpPr/>
          <p:nvPr/>
        </p:nvSpPr>
        <p:spPr>
          <a:xfrm>
            <a:off x="-121320" y="-271800"/>
            <a:ext cx="1955520" cy="6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0"/>
              <a:buFont typeface="Dosis"/>
              <a:buNone/>
            </a:pPr>
            <a:r>
              <a:rPr b="0" i="0" lang="en" sz="150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  <a:endParaRPr b="0" i="0" sz="150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6"/>
          <p:cNvSpPr/>
          <p:nvPr/>
        </p:nvSpPr>
        <p:spPr>
          <a:xfrm flipH="1">
            <a:off x="1440360" y="-14760"/>
            <a:ext cx="745560" cy="748800"/>
          </a:xfrm>
          <a:prstGeom prst="parallelogram">
            <a:avLst>
              <a:gd fmla="val 51542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6"/>
          <p:cNvSpPr/>
          <p:nvPr/>
        </p:nvSpPr>
        <p:spPr>
          <a:xfrm flipH="1">
            <a:off x="6956640" y="4394520"/>
            <a:ext cx="2643480" cy="748800"/>
          </a:xfrm>
          <a:prstGeom prst="parallelogram">
            <a:avLst>
              <a:gd fmla="val 51542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6"/>
          <p:cNvSpPr/>
          <p:nvPr/>
        </p:nvSpPr>
        <p:spPr>
          <a:xfrm>
            <a:off x="6957360" y="4137480"/>
            <a:ext cx="2185920" cy="6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0"/>
              <a:buFont typeface="Dosis"/>
              <a:buNone/>
            </a:pPr>
            <a:r>
              <a:rPr b="0" i="0" lang="en" sz="150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”</a:t>
            </a:r>
            <a:endParaRPr b="0" i="0" sz="150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6"/>
          <p:cNvSpPr/>
          <p:nvPr/>
        </p:nvSpPr>
        <p:spPr>
          <a:xfrm flipH="1">
            <a:off x="6625800" y="4394520"/>
            <a:ext cx="745560" cy="748800"/>
          </a:xfrm>
          <a:prstGeom prst="parallelogram">
            <a:avLst>
              <a:gd fmla="val 51542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39"/>
          <p:cNvGrpSpPr/>
          <p:nvPr/>
        </p:nvGrpSpPr>
        <p:grpSpPr>
          <a:xfrm>
            <a:off x="-903600" y="-38160"/>
            <a:ext cx="10524240" cy="5214240"/>
            <a:chOff x="-903600" y="-38160"/>
            <a:chExt cx="10524240" cy="5214240"/>
          </a:xfrm>
        </p:grpSpPr>
        <p:sp>
          <p:nvSpPr>
            <p:cNvPr id="165" name="Google Shape;165;p39"/>
            <p:cNvSpPr/>
            <p:nvPr/>
          </p:nvSpPr>
          <p:spPr>
            <a:xfrm>
              <a:off x="-55080" y="-38160"/>
              <a:ext cx="3312360" cy="5214240"/>
            </a:xfrm>
            <a:custGeom>
              <a:rect b="b" l="l" r="r" t="t"/>
              <a:pathLst>
                <a:path extrusionOk="0" h="208586" w="132505">
                  <a:moveTo>
                    <a:pt x="132505" y="207264"/>
                  </a:moveTo>
                  <a:lnTo>
                    <a:pt x="25063" y="0"/>
                  </a:lnTo>
                  <a:lnTo>
                    <a:pt x="0" y="202"/>
                  </a:lnTo>
                  <a:lnTo>
                    <a:pt x="1322" y="2085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166" name="Google Shape;166;p39"/>
            <p:cNvSpPr/>
            <p:nvPr/>
          </p:nvSpPr>
          <p:spPr>
            <a:xfrm flipH="1">
              <a:off x="-903600" y="-17640"/>
              <a:ext cx="1758960" cy="748800"/>
            </a:xfrm>
            <a:prstGeom prst="parallelogram">
              <a:avLst>
                <a:gd fmla="val 5154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39"/>
            <p:cNvSpPr/>
            <p:nvPr/>
          </p:nvSpPr>
          <p:spPr>
            <a:xfrm flipH="1">
              <a:off x="471240" y="-9360"/>
              <a:ext cx="518040" cy="748800"/>
            </a:xfrm>
            <a:prstGeom prst="parallelogram">
              <a:avLst>
                <a:gd fmla="val 75009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39"/>
            <p:cNvSpPr/>
            <p:nvPr/>
          </p:nvSpPr>
          <p:spPr>
            <a:xfrm flipH="1">
              <a:off x="743040" y="272880"/>
              <a:ext cx="7505280" cy="748800"/>
            </a:xfrm>
            <a:prstGeom prst="parallelogram">
              <a:avLst>
                <a:gd fmla="val 5154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39"/>
            <p:cNvSpPr/>
            <p:nvPr/>
          </p:nvSpPr>
          <p:spPr>
            <a:xfrm flipH="1">
              <a:off x="7861680" y="272880"/>
              <a:ext cx="1758960" cy="748800"/>
            </a:xfrm>
            <a:prstGeom prst="parallelogram">
              <a:avLst>
                <a:gd fmla="val 5154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39"/>
            <p:cNvSpPr/>
            <p:nvPr/>
          </p:nvSpPr>
          <p:spPr>
            <a:xfrm flipH="1">
              <a:off x="990360" y="4925880"/>
              <a:ext cx="8369280" cy="227520"/>
            </a:xfrm>
            <a:prstGeom prst="parallelogram">
              <a:avLst>
                <a:gd fmla="val 5154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1" name="Google Shape;171;p39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2" name="Google Shape;172;p39"/>
          <p:cNvSpPr txBox="1"/>
          <p:nvPr>
            <p:ph idx="1" type="body"/>
          </p:nvPr>
        </p:nvSpPr>
        <p:spPr>
          <a:xfrm>
            <a:off x="1104840" y="1277640"/>
            <a:ext cx="7581600" cy="36478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3" name="Google Shape;173;p39"/>
          <p:cNvSpPr txBox="1"/>
          <p:nvPr>
            <p:ph idx="12" type="sldNum"/>
          </p:nvPr>
        </p:nvSpPr>
        <p:spPr>
          <a:xfrm>
            <a:off x="0" y="0"/>
            <a:ext cx="594720" cy="731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" name="Google Shape;223;p52"/>
          <p:cNvGrpSpPr/>
          <p:nvPr/>
        </p:nvGrpSpPr>
        <p:grpSpPr>
          <a:xfrm>
            <a:off x="-903600" y="-38160"/>
            <a:ext cx="10524240" cy="5214240"/>
            <a:chOff x="-903600" y="-38160"/>
            <a:chExt cx="10524240" cy="5214240"/>
          </a:xfrm>
        </p:grpSpPr>
        <p:sp>
          <p:nvSpPr>
            <p:cNvPr id="224" name="Google Shape;224;p52"/>
            <p:cNvSpPr/>
            <p:nvPr/>
          </p:nvSpPr>
          <p:spPr>
            <a:xfrm>
              <a:off x="-55080" y="-38160"/>
              <a:ext cx="3312360" cy="5214240"/>
            </a:xfrm>
            <a:custGeom>
              <a:rect b="b" l="l" r="r" t="t"/>
              <a:pathLst>
                <a:path extrusionOk="0" h="208586" w="132505">
                  <a:moveTo>
                    <a:pt x="132505" y="207264"/>
                  </a:moveTo>
                  <a:lnTo>
                    <a:pt x="25063" y="0"/>
                  </a:lnTo>
                  <a:lnTo>
                    <a:pt x="0" y="202"/>
                  </a:lnTo>
                  <a:lnTo>
                    <a:pt x="1322" y="2085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225" name="Google Shape;225;p52"/>
            <p:cNvSpPr/>
            <p:nvPr/>
          </p:nvSpPr>
          <p:spPr>
            <a:xfrm flipH="1">
              <a:off x="-903600" y="-17640"/>
              <a:ext cx="1758960" cy="748800"/>
            </a:xfrm>
            <a:prstGeom prst="parallelogram">
              <a:avLst>
                <a:gd fmla="val 5154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52"/>
            <p:cNvSpPr/>
            <p:nvPr/>
          </p:nvSpPr>
          <p:spPr>
            <a:xfrm flipH="1">
              <a:off x="471240" y="-9360"/>
              <a:ext cx="518040" cy="748800"/>
            </a:xfrm>
            <a:prstGeom prst="parallelogram">
              <a:avLst>
                <a:gd fmla="val 75009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52"/>
            <p:cNvSpPr/>
            <p:nvPr/>
          </p:nvSpPr>
          <p:spPr>
            <a:xfrm flipH="1">
              <a:off x="743040" y="272880"/>
              <a:ext cx="7505280" cy="748800"/>
            </a:xfrm>
            <a:prstGeom prst="parallelogram">
              <a:avLst>
                <a:gd fmla="val 5154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52"/>
            <p:cNvSpPr/>
            <p:nvPr/>
          </p:nvSpPr>
          <p:spPr>
            <a:xfrm flipH="1">
              <a:off x="7861680" y="272880"/>
              <a:ext cx="1758960" cy="748800"/>
            </a:xfrm>
            <a:prstGeom prst="parallelogram">
              <a:avLst>
                <a:gd fmla="val 5154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52"/>
            <p:cNvSpPr/>
            <p:nvPr/>
          </p:nvSpPr>
          <p:spPr>
            <a:xfrm flipH="1">
              <a:off x="990360" y="4925880"/>
              <a:ext cx="8369280" cy="227520"/>
            </a:xfrm>
            <a:prstGeom prst="parallelogram">
              <a:avLst>
                <a:gd fmla="val 5154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0" name="Google Shape;230;p52"/>
          <p:cNvSpPr txBox="1"/>
          <p:nvPr>
            <p:ph type="title"/>
          </p:nvPr>
        </p:nvSpPr>
        <p:spPr>
          <a:xfrm>
            <a:off x="1101240" y="272880"/>
            <a:ext cx="757404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31" name="Google Shape;231;p52"/>
          <p:cNvSpPr txBox="1"/>
          <p:nvPr>
            <p:ph idx="1" type="body"/>
          </p:nvPr>
        </p:nvSpPr>
        <p:spPr>
          <a:xfrm>
            <a:off x="1101240" y="1311480"/>
            <a:ext cx="3681720" cy="35377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32" name="Google Shape;232;p52"/>
          <p:cNvSpPr txBox="1"/>
          <p:nvPr>
            <p:ph idx="2" type="body"/>
          </p:nvPr>
        </p:nvSpPr>
        <p:spPr>
          <a:xfrm>
            <a:off x="5005080" y="1311480"/>
            <a:ext cx="3681720" cy="35377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33" name="Google Shape;233;p52"/>
          <p:cNvSpPr txBox="1"/>
          <p:nvPr>
            <p:ph idx="12" type="sldNum"/>
          </p:nvPr>
        </p:nvSpPr>
        <p:spPr>
          <a:xfrm>
            <a:off x="0" y="0"/>
            <a:ext cx="594720" cy="731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65"/>
          <p:cNvSpPr/>
          <p:nvPr/>
        </p:nvSpPr>
        <p:spPr>
          <a:xfrm>
            <a:off x="-55080" y="-38160"/>
            <a:ext cx="3312360" cy="5214240"/>
          </a:xfrm>
          <a:custGeom>
            <a:rect b="b" l="l" r="r" t="t"/>
            <a:pathLst>
              <a:path extrusionOk="0" h="208586" w="132505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FFFFF">
              <a:alpha val="17647"/>
            </a:srgbClr>
          </a:solidFill>
          <a:ln>
            <a:noFill/>
          </a:ln>
        </p:spPr>
      </p:sp>
      <p:sp>
        <p:nvSpPr>
          <p:cNvPr id="284" name="Google Shape;284;p65"/>
          <p:cNvSpPr/>
          <p:nvPr/>
        </p:nvSpPr>
        <p:spPr>
          <a:xfrm flipH="1">
            <a:off x="-903600" y="-17640"/>
            <a:ext cx="1758960" cy="748800"/>
          </a:xfrm>
          <a:prstGeom prst="parallelogram">
            <a:avLst>
              <a:gd fmla="val 51542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65"/>
          <p:cNvSpPr/>
          <p:nvPr/>
        </p:nvSpPr>
        <p:spPr>
          <a:xfrm flipH="1">
            <a:off x="471240" y="-9360"/>
            <a:ext cx="518040" cy="748800"/>
          </a:xfrm>
          <a:prstGeom prst="parallelogram">
            <a:avLst>
              <a:gd fmla="val 75009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65"/>
          <p:cNvSpPr/>
          <p:nvPr/>
        </p:nvSpPr>
        <p:spPr>
          <a:xfrm flipH="1">
            <a:off x="743040" y="272880"/>
            <a:ext cx="7505280" cy="748800"/>
          </a:xfrm>
          <a:prstGeom prst="parallelogram">
            <a:avLst>
              <a:gd fmla="val 51542" name="adj"/>
            </a:avLst>
          </a:prstGeom>
          <a:solidFill>
            <a:srgbClr val="222222">
              <a:alpha val="6470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65"/>
          <p:cNvSpPr/>
          <p:nvPr/>
        </p:nvSpPr>
        <p:spPr>
          <a:xfrm flipH="1">
            <a:off x="7861680" y="272880"/>
            <a:ext cx="1758960" cy="748800"/>
          </a:xfrm>
          <a:prstGeom prst="parallelogram">
            <a:avLst>
              <a:gd fmla="val 51542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65"/>
          <p:cNvSpPr/>
          <p:nvPr/>
        </p:nvSpPr>
        <p:spPr>
          <a:xfrm flipH="1">
            <a:off x="990360" y="4925880"/>
            <a:ext cx="8369280" cy="227520"/>
          </a:xfrm>
          <a:prstGeom prst="parallelogram">
            <a:avLst>
              <a:gd fmla="val 51542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65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90" name="Google Shape;290;p65"/>
          <p:cNvSpPr txBox="1"/>
          <p:nvPr>
            <p:ph idx="12" type="sldNum"/>
          </p:nvPr>
        </p:nvSpPr>
        <p:spPr>
          <a:xfrm>
            <a:off x="0" y="0"/>
            <a:ext cx="594720" cy="731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1" name="Google Shape;291;p65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1" name="Google Shape;341;p78"/>
          <p:cNvGrpSpPr/>
          <p:nvPr/>
        </p:nvGrpSpPr>
        <p:grpSpPr>
          <a:xfrm>
            <a:off x="-903600" y="-38160"/>
            <a:ext cx="10524240" cy="5214240"/>
            <a:chOff x="-903600" y="-38160"/>
            <a:chExt cx="10524240" cy="5214240"/>
          </a:xfrm>
        </p:grpSpPr>
        <p:sp>
          <p:nvSpPr>
            <p:cNvPr id="342" name="Google Shape;342;p78"/>
            <p:cNvSpPr/>
            <p:nvPr/>
          </p:nvSpPr>
          <p:spPr>
            <a:xfrm>
              <a:off x="-55080" y="-38160"/>
              <a:ext cx="3312360" cy="5214240"/>
            </a:xfrm>
            <a:custGeom>
              <a:rect b="b" l="l" r="r" t="t"/>
              <a:pathLst>
                <a:path extrusionOk="0" h="208586" w="132505">
                  <a:moveTo>
                    <a:pt x="132505" y="207264"/>
                  </a:moveTo>
                  <a:lnTo>
                    <a:pt x="25063" y="0"/>
                  </a:lnTo>
                  <a:lnTo>
                    <a:pt x="0" y="202"/>
                  </a:lnTo>
                  <a:lnTo>
                    <a:pt x="1322" y="2085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343" name="Google Shape;343;p78"/>
            <p:cNvSpPr/>
            <p:nvPr/>
          </p:nvSpPr>
          <p:spPr>
            <a:xfrm flipH="1">
              <a:off x="-903600" y="-17640"/>
              <a:ext cx="1758960" cy="748800"/>
            </a:xfrm>
            <a:prstGeom prst="parallelogram">
              <a:avLst>
                <a:gd fmla="val 5154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78"/>
            <p:cNvSpPr/>
            <p:nvPr/>
          </p:nvSpPr>
          <p:spPr>
            <a:xfrm flipH="1">
              <a:off x="471240" y="-9360"/>
              <a:ext cx="518040" cy="748800"/>
            </a:xfrm>
            <a:prstGeom prst="parallelogram">
              <a:avLst>
                <a:gd fmla="val 75009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78"/>
            <p:cNvSpPr/>
            <p:nvPr/>
          </p:nvSpPr>
          <p:spPr>
            <a:xfrm flipH="1">
              <a:off x="743040" y="272880"/>
              <a:ext cx="7505280" cy="748800"/>
            </a:xfrm>
            <a:prstGeom prst="parallelogram">
              <a:avLst>
                <a:gd fmla="val 5154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78"/>
            <p:cNvSpPr/>
            <p:nvPr/>
          </p:nvSpPr>
          <p:spPr>
            <a:xfrm flipH="1">
              <a:off x="7861680" y="272880"/>
              <a:ext cx="1758960" cy="748800"/>
            </a:xfrm>
            <a:prstGeom prst="parallelogram">
              <a:avLst>
                <a:gd fmla="val 5154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78"/>
            <p:cNvSpPr/>
            <p:nvPr/>
          </p:nvSpPr>
          <p:spPr>
            <a:xfrm flipH="1">
              <a:off x="990360" y="4925880"/>
              <a:ext cx="8369280" cy="227520"/>
            </a:xfrm>
            <a:prstGeom prst="parallelogram">
              <a:avLst>
                <a:gd fmla="val 5154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8" name="Google Shape;348;p78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49" name="Google Shape;349;p78"/>
          <p:cNvSpPr txBox="1"/>
          <p:nvPr>
            <p:ph idx="1" type="body"/>
          </p:nvPr>
        </p:nvSpPr>
        <p:spPr>
          <a:xfrm>
            <a:off x="1104840" y="1224360"/>
            <a:ext cx="2422800" cy="354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50" name="Google Shape;350;p78"/>
          <p:cNvSpPr txBox="1"/>
          <p:nvPr>
            <p:ph idx="2" type="body"/>
          </p:nvPr>
        </p:nvSpPr>
        <p:spPr>
          <a:xfrm>
            <a:off x="3652200" y="1224360"/>
            <a:ext cx="2422800" cy="354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51" name="Google Shape;351;p78"/>
          <p:cNvSpPr txBox="1"/>
          <p:nvPr>
            <p:ph idx="3" type="body"/>
          </p:nvPr>
        </p:nvSpPr>
        <p:spPr>
          <a:xfrm>
            <a:off x="6199560" y="1224360"/>
            <a:ext cx="2422800" cy="354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52" name="Google Shape;352;p78"/>
          <p:cNvSpPr txBox="1"/>
          <p:nvPr>
            <p:ph idx="12" type="sldNum"/>
          </p:nvPr>
        </p:nvSpPr>
        <p:spPr>
          <a:xfrm>
            <a:off x="0" y="0"/>
            <a:ext cx="594720" cy="731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2" name="Google Shape;402;p91"/>
          <p:cNvGrpSpPr/>
          <p:nvPr/>
        </p:nvGrpSpPr>
        <p:grpSpPr>
          <a:xfrm>
            <a:off x="-903600" y="-38160"/>
            <a:ext cx="10524240" cy="5214240"/>
            <a:chOff x="-903600" y="-38160"/>
            <a:chExt cx="10524240" cy="5214240"/>
          </a:xfrm>
        </p:grpSpPr>
        <p:sp>
          <p:nvSpPr>
            <p:cNvPr id="403" name="Google Shape;403;p91"/>
            <p:cNvSpPr/>
            <p:nvPr/>
          </p:nvSpPr>
          <p:spPr>
            <a:xfrm>
              <a:off x="-55080" y="-38160"/>
              <a:ext cx="3312360" cy="5214240"/>
            </a:xfrm>
            <a:custGeom>
              <a:rect b="b" l="l" r="r" t="t"/>
              <a:pathLst>
                <a:path extrusionOk="0" h="208586" w="132505">
                  <a:moveTo>
                    <a:pt x="132505" y="207264"/>
                  </a:moveTo>
                  <a:lnTo>
                    <a:pt x="25063" y="0"/>
                  </a:lnTo>
                  <a:lnTo>
                    <a:pt x="0" y="202"/>
                  </a:lnTo>
                  <a:lnTo>
                    <a:pt x="1322" y="2085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404" name="Google Shape;404;p91"/>
            <p:cNvSpPr/>
            <p:nvPr/>
          </p:nvSpPr>
          <p:spPr>
            <a:xfrm flipH="1">
              <a:off x="-903600" y="-17640"/>
              <a:ext cx="1758960" cy="748800"/>
            </a:xfrm>
            <a:prstGeom prst="parallelogram">
              <a:avLst>
                <a:gd fmla="val 5154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91"/>
            <p:cNvSpPr/>
            <p:nvPr/>
          </p:nvSpPr>
          <p:spPr>
            <a:xfrm flipH="1">
              <a:off x="471240" y="-9360"/>
              <a:ext cx="518040" cy="748800"/>
            </a:xfrm>
            <a:prstGeom prst="parallelogram">
              <a:avLst>
                <a:gd fmla="val 75009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91"/>
            <p:cNvSpPr/>
            <p:nvPr/>
          </p:nvSpPr>
          <p:spPr>
            <a:xfrm flipH="1">
              <a:off x="743040" y="272880"/>
              <a:ext cx="7505280" cy="748800"/>
            </a:xfrm>
            <a:prstGeom prst="parallelogram">
              <a:avLst>
                <a:gd fmla="val 5154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91"/>
            <p:cNvSpPr/>
            <p:nvPr/>
          </p:nvSpPr>
          <p:spPr>
            <a:xfrm flipH="1">
              <a:off x="7861680" y="272880"/>
              <a:ext cx="1758960" cy="748800"/>
            </a:xfrm>
            <a:prstGeom prst="parallelogram">
              <a:avLst>
                <a:gd fmla="val 5154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91"/>
            <p:cNvSpPr/>
            <p:nvPr/>
          </p:nvSpPr>
          <p:spPr>
            <a:xfrm flipH="1">
              <a:off x="990360" y="4925880"/>
              <a:ext cx="8369280" cy="227520"/>
            </a:xfrm>
            <a:prstGeom prst="parallelogram">
              <a:avLst>
                <a:gd fmla="val 5154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9" name="Google Shape;409;p91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10" name="Google Shape;410;p91"/>
          <p:cNvSpPr txBox="1"/>
          <p:nvPr>
            <p:ph idx="1" type="body"/>
          </p:nvPr>
        </p:nvSpPr>
        <p:spPr>
          <a:xfrm>
            <a:off x="1104840" y="1224360"/>
            <a:ext cx="2422800" cy="354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11" name="Google Shape;411;p91"/>
          <p:cNvSpPr txBox="1"/>
          <p:nvPr>
            <p:ph idx="2" type="body"/>
          </p:nvPr>
        </p:nvSpPr>
        <p:spPr>
          <a:xfrm>
            <a:off x="3652200" y="1224360"/>
            <a:ext cx="2422800" cy="354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12" name="Google Shape;412;p91"/>
          <p:cNvSpPr txBox="1"/>
          <p:nvPr>
            <p:ph idx="3" type="body"/>
          </p:nvPr>
        </p:nvSpPr>
        <p:spPr>
          <a:xfrm>
            <a:off x="6199560" y="1224360"/>
            <a:ext cx="2422800" cy="354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13" name="Google Shape;413;p91"/>
          <p:cNvSpPr txBox="1"/>
          <p:nvPr>
            <p:ph idx="12" type="sldNum"/>
          </p:nvPr>
        </p:nvSpPr>
        <p:spPr>
          <a:xfrm>
            <a:off x="0" y="0"/>
            <a:ext cx="594720" cy="731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  <p:sldLayoutId id="2147483742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3" name="Google Shape;463;p104"/>
          <p:cNvGrpSpPr/>
          <p:nvPr/>
        </p:nvGrpSpPr>
        <p:grpSpPr>
          <a:xfrm>
            <a:off x="-903600" y="-38160"/>
            <a:ext cx="10524240" cy="5214240"/>
            <a:chOff x="-903600" y="-38160"/>
            <a:chExt cx="10524240" cy="5214240"/>
          </a:xfrm>
        </p:grpSpPr>
        <p:sp>
          <p:nvSpPr>
            <p:cNvPr id="464" name="Google Shape;464;p104"/>
            <p:cNvSpPr/>
            <p:nvPr/>
          </p:nvSpPr>
          <p:spPr>
            <a:xfrm>
              <a:off x="-55080" y="-38160"/>
              <a:ext cx="3312360" cy="5214240"/>
            </a:xfrm>
            <a:custGeom>
              <a:rect b="b" l="l" r="r" t="t"/>
              <a:pathLst>
                <a:path extrusionOk="0" h="208586" w="132505">
                  <a:moveTo>
                    <a:pt x="132505" y="207264"/>
                  </a:moveTo>
                  <a:lnTo>
                    <a:pt x="25063" y="0"/>
                  </a:lnTo>
                  <a:lnTo>
                    <a:pt x="0" y="202"/>
                  </a:lnTo>
                  <a:lnTo>
                    <a:pt x="1322" y="2085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465" name="Google Shape;465;p104"/>
            <p:cNvSpPr/>
            <p:nvPr/>
          </p:nvSpPr>
          <p:spPr>
            <a:xfrm flipH="1">
              <a:off x="-903600" y="-17640"/>
              <a:ext cx="1758960" cy="748800"/>
            </a:xfrm>
            <a:prstGeom prst="parallelogram">
              <a:avLst>
                <a:gd fmla="val 5154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04"/>
            <p:cNvSpPr/>
            <p:nvPr/>
          </p:nvSpPr>
          <p:spPr>
            <a:xfrm flipH="1">
              <a:off x="471240" y="-9360"/>
              <a:ext cx="518040" cy="748800"/>
            </a:xfrm>
            <a:prstGeom prst="parallelogram">
              <a:avLst>
                <a:gd fmla="val 75009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04"/>
            <p:cNvSpPr/>
            <p:nvPr/>
          </p:nvSpPr>
          <p:spPr>
            <a:xfrm flipH="1">
              <a:off x="743040" y="272880"/>
              <a:ext cx="7505280" cy="748800"/>
            </a:xfrm>
            <a:prstGeom prst="parallelogram">
              <a:avLst>
                <a:gd fmla="val 5154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04"/>
            <p:cNvSpPr/>
            <p:nvPr/>
          </p:nvSpPr>
          <p:spPr>
            <a:xfrm flipH="1">
              <a:off x="7861680" y="272880"/>
              <a:ext cx="1758960" cy="748800"/>
            </a:xfrm>
            <a:prstGeom prst="parallelogram">
              <a:avLst>
                <a:gd fmla="val 5154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104"/>
            <p:cNvSpPr/>
            <p:nvPr/>
          </p:nvSpPr>
          <p:spPr>
            <a:xfrm flipH="1">
              <a:off x="990360" y="4925880"/>
              <a:ext cx="8369280" cy="227520"/>
            </a:xfrm>
            <a:prstGeom prst="parallelogram">
              <a:avLst>
                <a:gd fmla="val 5154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0" name="Google Shape;470;p104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71" name="Google Shape;471;p104"/>
          <p:cNvSpPr txBox="1"/>
          <p:nvPr>
            <p:ph idx="1" type="body"/>
          </p:nvPr>
        </p:nvSpPr>
        <p:spPr>
          <a:xfrm>
            <a:off x="1104840" y="1224360"/>
            <a:ext cx="2422800" cy="354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72" name="Google Shape;472;p104"/>
          <p:cNvSpPr txBox="1"/>
          <p:nvPr>
            <p:ph idx="2" type="body"/>
          </p:nvPr>
        </p:nvSpPr>
        <p:spPr>
          <a:xfrm>
            <a:off x="3652200" y="1224360"/>
            <a:ext cx="2422800" cy="354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73" name="Google Shape;473;p104"/>
          <p:cNvSpPr txBox="1"/>
          <p:nvPr>
            <p:ph idx="3" type="body"/>
          </p:nvPr>
        </p:nvSpPr>
        <p:spPr>
          <a:xfrm>
            <a:off x="6199560" y="1224360"/>
            <a:ext cx="2422800" cy="354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74" name="Google Shape;474;p104"/>
          <p:cNvSpPr txBox="1"/>
          <p:nvPr>
            <p:ph idx="12" type="sldNum"/>
          </p:nvPr>
        </p:nvSpPr>
        <p:spPr>
          <a:xfrm>
            <a:off x="0" y="0"/>
            <a:ext cx="594720" cy="731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300"/>
              <a:buFont typeface="Roboto"/>
              <a:buNone/>
              <a:defRPr b="1" i="0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  <p:sldLayoutId id="214748375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56"/>
          <p:cNvSpPr txBox="1"/>
          <p:nvPr>
            <p:ph type="title"/>
          </p:nvPr>
        </p:nvSpPr>
        <p:spPr>
          <a:xfrm>
            <a:off x="881640" y="540000"/>
            <a:ext cx="5238360" cy="365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Dosis"/>
              <a:buNone/>
            </a:pPr>
            <a:r>
              <a:rPr b="0" lang="en" sz="52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SWIMMING POOL DATABASE MANAGEMENT SYSTEM</a:t>
            </a:r>
            <a:endParaRPr b="0" sz="5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165"/>
          <p:cNvSpPr txBox="1"/>
          <p:nvPr>
            <p:ph idx="4294967295"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Booking page to book your slots, accessories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64" name="Google Shape;764;p1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288" y="1103750"/>
            <a:ext cx="7763199" cy="3658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166"/>
          <p:cNvSpPr txBox="1"/>
          <p:nvPr>
            <p:ph idx="4294967295"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Monthly Pass details and renewal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70" name="Google Shape;770;p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4200" y="1024920"/>
            <a:ext cx="7199528" cy="38137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67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</a:pPr>
            <a:r>
              <a:rPr b="0" lang="en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Thank You!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" name="Google Shape;776;p167"/>
          <p:cNvSpPr/>
          <p:nvPr/>
        </p:nvSpPr>
        <p:spPr>
          <a:xfrm>
            <a:off x="3450600" y="1808640"/>
            <a:ext cx="2412000" cy="2412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Shashank J Bennehalli-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191CS248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7" name="Google Shape;777;p167"/>
          <p:cNvSpPr/>
          <p:nvPr/>
        </p:nvSpPr>
        <p:spPr>
          <a:xfrm>
            <a:off x="1389960" y="1808640"/>
            <a:ext cx="2412000" cy="2412000"/>
          </a:xfrm>
          <a:prstGeom prst="ellipse">
            <a:avLst/>
          </a:prstGeom>
          <a:solidFill>
            <a:srgbClr val="FF8700">
              <a:alpha val="8470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Ayush Mandal-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201CS111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" name="Google Shape;778;p167"/>
          <p:cNvSpPr/>
          <p:nvPr/>
        </p:nvSpPr>
        <p:spPr>
          <a:xfrm>
            <a:off x="5511240" y="1808640"/>
            <a:ext cx="2412000" cy="2412000"/>
          </a:xfrm>
          <a:prstGeom prst="ellipse">
            <a:avLst/>
          </a:prstGeom>
          <a:solidFill>
            <a:srgbClr val="FF8700">
              <a:alpha val="8470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Balaji-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201CS114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157"/>
          <p:cNvSpPr txBox="1"/>
          <p:nvPr>
            <p:ph idx="4294967295" type="body"/>
          </p:nvPr>
        </p:nvSpPr>
        <p:spPr>
          <a:xfrm>
            <a:off x="990360" y="1022040"/>
            <a:ext cx="7342920" cy="3372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222222"/>
              </a:buClr>
              <a:buSzPts val="3600"/>
              <a:buFont typeface="Roboto"/>
              <a:buNone/>
            </a:pPr>
            <a:r>
              <a:rPr i="1" lang="en" sz="36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Aim: To Manage Pool Club Facilities</a:t>
            </a:r>
            <a:endParaRPr i="1" sz="3600">
              <a:solidFill>
                <a:srgbClr val="22222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222222"/>
              </a:buClr>
              <a:buSzPts val="3600"/>
              <a:buFont typeface="Roboto"/>
              <a:buNone/>
            </a:pPr>
            <a:r>
              <a:t/>
            </a:r>
            <a:endParaRPr i="1" sz="1000">
              <a:solidFill>
                <a:srgbClr val="22222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222222"/>
              </a:buClr>
              <a:buSzPts val="3600"/>
              <a:buFont typeface="Roboto"/>
              <a:buNone/>
            </a:pPr>
            <a:r>
              <a:rPr i="1" lang="en" sz="31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-Allow for booking of Swimming Pool Facilities(Slot, Locker, Accessories)</a:t>
            </a:r>
            <a:endParaRPr i="1" sz="3100">
              <a:solidFill>
                <a:srgbClr val="22222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222222"/>
              </a:buClr>
              <a:buSzPts val="3600"/>
              <a:buFont typeface="Roboto"/>
              <a:buNone/>
            </a:pPr>
            <a:r>
              <a:rPr i="1" lang="en" sz="31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-Manage monthly club membership pass</a:t>
            </a:r>
            <a:endParaRPr i="1" sz="3100">
              <a:solidFill>
                <a:srgbClr val="22222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58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</a:pPr>
            <a:r>
              <a:rPr lang="en"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Brief Description</a:t>
            </a:r>
            <a:r>
              <a:rPr b="0" lang="en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 of the </a:t>
            </a:r>
            <a:r>
              <a:rPr lang="en"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</a:t>
            </a:r>
            <a:r>
              <a:rPr b="0" lang="en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roject.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9" name="Google Shape;719;p158"/>
          <p:cNvSpPr txBox="1"/>
          <p:nvPr>
            <p:ph idx="1" type="body"/>
          </p:nvPr>
        </p:nvSpPr>
        <p:spPr>
          <a:xfrm>
            <a:off x="1104840" y="2520000"/>
            <a:ext cx="5915160" cy="202608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Roboto"/>
              <a:buNone/>
            </a:pPr>
            <a:r>
              <a:rPr b="0" i="0" lang="en" sz="2000" u="none" cap="none" strike="noStrik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 In this </a:t>
            </a:r>
            <a:r>
              <a:rPr lang="en" sz="20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application, new users can </a:t>
            </a:r>
            <a:r>
              <a:rPr b="0" i="0" lang="en" sz="2000" u="none" cap="none" strike="noStrik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create an account with </a:t>
            </a:r>
            <a:r>
              <a:rPr lang="en" sz="20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t</a:t>
            </a:r>
            <a:r>
              <a:rPr b="0" i="0" lang="en" sz="2000" u="none" cap="none" strike="noStrik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heir details such as Name, Address,</a:t>
            </a:r>
            <a:r>
              <a:rPr lang="en" sz="20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" sz="2000" u="none" cap="none" strike="noStrik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Insurance number, Age and Gender.</a:t>
            </a:r>
            <a:endParaRPr b="0" i="0" sz="2000" u="none" cap="none" strike="noStrike">
              <a:solidFill>
                <a:srgbClr val="22222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Roboto"/>
              <a:buNone/>
            </a:pPr>
            <a:r>
              <a:t/>
            </a:r>
            <a:endParaRPr sz="1200">
              <a:solidFill>
                <a:srgbClr val="22222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Roboto"/>
              <a:buNone/>
            </a:pPr>
            <a:r>
              <a:rPr lang="en" sz="20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Existing users can also login to their account.</a:t>
            </a:r>
            <a:endParaRPr sz="2000">
              <a:solidFill>
                <a:srgbClr val="22222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Roboto"/>
              <a:buNone/>
            </a:pPr>
            <a:r>
              <a:t/>
            </a:r>
            <a:endParaRPr sz="1400">
              <a:solidFill>
                <a:srgbClr val="22222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Roboto"/>
              <a:buNone/>
            </a:pPr>
            <a:r>
              <a:rPr b="0" i="0" lang="en" sz="2000" u="none" cap="none" strike="noStrik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After</a:t>
            </a:r>
            <a:r>
              <a:rPr lang="en" sz="20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 logging in</a:t>
            </a:r>
            <a:r>
              <a:rPr b="0" i="0" lang="en" sz="2000" u="none" cap="none" strike="noStrik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, they will be able to book a slot at the swimming pool. They will be able to reserve accessories like head caps, fins and book a locker slot.</a:t>
            </a:r>
            <a:endParaRPr b="0" i="0" sz="2000" u="none" cap="none" strike="noStrike">
              <a:solidFill>
                <a:srgbClr val="22222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Roboto"/>
              <a:buNone/>
            </a:pPr>
            <a:r>
              <a:t/>
            </a:r>
            <a:endParaRPr sz="1100">
              <a:solidFill>
                <a:srgbClr val="22222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Roboto"/>
              <a:buNone/>
            </a:pPr>
            <a:r>
              <a:rPr lang="en" sz="20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They can also access their account and pass details </a:t>
            </a:r>
            <a:endParaRPr sz="2000">
              <a:solidFill>
                <a:srgbClr val="22222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59"/>
          <p:cNvSpPr txBox="1"/>
          <p:nvPr>
            <p:ph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</a:pPr>
            <a:r>
              <a:rPr b="0" lang="en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FEATURES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159"/>
          <p:cNvSpPr txBox="1"/>
          <p:nvPr>
            <p:ph idx="1" type="body"/>
          </p:nvPr>
        </p:nvSpPr>
        <p:spPr>
          <a:xfrm>
            <a:off x="1104840" y="1277640"/>
            <a:ext cx="7581600" cy="36478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-41904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3000"/>
              <a:buFont typeface="Roboto"/>
              <a:buChar char="▸"/>
            </a:pPr>
            <a:r>
              <a:rPr b="0" i="0" lang="en" sz="3000" u="none" cap="none" strike="noStrik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Signup and Login Facility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1904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3000"/>
              <a:buFont typeface="Roboto"/>
              <a:buChar char="▸"/>
            </a:pPr>
            <a:r>
              <a:rPr b="0" i="0" lang="en" sz="3000" u="none" cap="none" strike="noStrik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User can book slots and accessories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1904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3000"/>
              <a:buFont typeface="Roboto"/>
              <a:buChar char="▸"/>
            </a:pPr>
            <a:r>
              <a:rPr b="0" i="0" lang="en" sz="3000" u="none" cap="none" strike="noStrik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Review and renew Monthly Pass status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1904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3000"/>
              <a:buFont typeface="Roboto"/>
              <a:buChar char="▸"/>
            </a:pPr>
            <a:r>
              <a:rPr b="0" i="0" lang="en" sz="3000" u="none" cap="none" strike="noStrik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Reserve your locker facility.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60"/>
          <p:cNvSpPr txBox="1"/>
          <p:nvPr>
            <p:ph idx="1" type="body"/>
          </p:nvPr>
        </p:nvSpPr>
        <p:spPr>
          <a:xfrm>
            <a:off x="1101240" y="1311480"/>
            <a:ext cx="3681720" cy="35377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600"/>
              <a:buFont typeface="Roboto"/>
              <a:buNone/>
            </a:pPr>
            <a:r>
              <a:rPr b="1" i="0" lang="en" sz="2600" u="none" cap="none" strike="noStrik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Front End</a:t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222222"/>
              </a:buClr>
              <a:buSzPts val="2600"/>
              <a:buFont typeface="Roboto"/>
              <a:buNone/>
            </a:pPr>
            <a:r>
              <a:rPr b="0" i="0" lang="en" sz="2600" u="none" cap="none" strike="noStrik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&gt;HTML</a:t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222222"/>
              </a:buClr>
              <a:buSzPts val="2600"/>
              <a:buFont typeface="Roboto"/>
              <a:buNone/>
            </a:pPr>
            <a:r>
              <a:rPr b="0" i="0" lang="en" sz="2600" u="none" cap="none" strike="noStrik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&gt;CSS</a:t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222222"/>
              </a:buClr>
              <a:buSzPts val="2600"/>
              <a:buFont typeface="Roboto"/>
              <a:buNone/>
            </a:pPr>
            <a:r>
              <a:rPr b="0" i="0" lang="en" sz="2600" u="none" cap="none" strike="noStrik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&gt;JavaScript</a:t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160"/>
          <p:cNvSpPr txBox="1"/>
          <p:nvPr>
            <p:ph type="title"/>
          </p:nvPr>
        </p:nvSpPr>
        <p:spPr>
          <a:xfrm>
            <a:off x="1101240" y="272880"/>
            <a:ext cx="757404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</a:pPr>
            <a:r>
              <a:rPr b="0" lang="en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Implementation Details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p160"/>
          <p:cNvSpPr txBox="1"/>
          <p:nvPr>
            <p:ph idx="1" type="body"/>
          </p:nvPr>
        </p:nvSpPr>
        <p:spPr>
          <a:xfrm>
            <a:off x="5005080" y="1311480"/>
            <a:ext cx="3681720" cy="35377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600"/>
              <a:buFont typeface="Roboto"/>
              <a:buNone/>
            </a:pPr>
            <a:r>
              <a:rPr b="1" i="0" lang="en" sz="2600" u="none" cap="none" strike="noStrik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Back End</a:t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222222"/>
              </a:buClr>
              <a:buSzPts val="2600"/>
              <a:buFont typeface="Roboto"/>
              <a:buNone/>
            </a:pPr>
            <a:r>
              <a:rPr b="0" i="0" lang="en" sz="2600" u="none" cap="none" strike="noStrik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&gt;MySQL</a:t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222222"/>
              </a:buClr>
              <a:buSzPts val="2600"/>
              <a:buFont typeface="Roboto"/>
              <a:buNone/>
            </a:pPr>
            <a:r>
              <a:rPr b="0" i="0" lang="en" sz="2600" u="none" cap="none" strike="noStrik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&gt;PHP</a:t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161"/>
          <p:cNvSpPr txBox="1"/>
          <p:nvPr>
            <p:ph idx="4294967295"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ER Diagram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8" name="Google Shape;738;p1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6360" y="985680"/>
            <a:ext cx="8243640" cy="3989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162"/>
          <p:cNvSpPr txBox="1"/>
          <p:nvPr>
            <p:ph idx="4294967295"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Homepage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44" name="Google Shape;744;p1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0000" y="2729520"/>
            <a:ext cx="4643640" cy="2159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5" name="Google Shape;745;p1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080000"/>
            <a:ext cx="5049360" cy="234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163"/>
          <p:cNvSpPr txBox="1"/>
          <p:nvPr>
            <p:ph idx="4294967295"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Login/Signup Page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51" name="Google Shape;751;p1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3600">
            <a:off x="4770360" y="2225880"/>
            <a:ext cx="4372200" cy="257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2" name="Google Shape;752;p16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360" y="1081440"/>
            <a:ext cx="5183640" cy="2698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164"/>
          <p:cNvSpPr txBox="1"/>
          <p:nvPr>
            <p:ph idx="4294967295" type="title"/>
          </p:nvPr>
        </p:nvSpPr>
        <p:spPr>
          <a:xfrm>
            <a:off x="1104840" y="276120"/>
            <a:ext cx="672408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Personal Profile Page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58" name="Google Shape;758;p1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000" y="1080000"/>
            <a:ext cx="8100000" cy="3740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666666"/>
      </a:dk2>
      <a:lt2>
        <a:srgbClr val="F3F3F3"/>
      </a:lt2>
      <a:accent1>
        <a:srgbClr val="FF8700"/>
      </a:accent1>
      <a:accent2>
        <a:srgbClr val="FFB840"/>
      </a:accent2>
      <a:accent3>
        <a:srgbClr val="333333"/>
      </a:accent3>
      <a:accent4>
        <a:srgbClr val="9B9796"/>
      </a:accent4>
      <a:accent5>
        <a:srgbClr val="C9C3BD"/>
      </a:accent5>
      <a:accent6>
        <a:srgbClr val="96C94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666666"/>
      </a:dk2>
      <a:lt2>
        <a:srgbClr val="F3F3F3"/>
      </a:lt2>
      <a:accent1>
        <a:srgbClr val="FF8700"/>
      </a:accent1>
      <a:accent2>
        <a:srgbClr val="FFB840"/>
      </a:accent2>
      <a:accent3>
        <a:srgbClr val="333333"/>
      </a:accent3>
      <a:accent4>
        <a:srgbClr val="9B9796"/>
      </a:accent4>
      <a:accent5>
        <a:srgbClr val="C9C3BD"/>
      </a:accent5>
      <a:accent6>
        <a:srgbClr val="96C94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666666"/>
      </a:dk2>
      <a:lt2>
        <a:srgbClr val="F3F3F3"/>
      </a:lt2>
      <a:accent1>
        <a:srgbClr val="FF8700"/>
      </a:accent1>
      <a:accent2>
        <a:srgbClr val="FFB840"/>
      </a:accent2>
      <a:accent3>
        <a:srgbClr val="333333"/>
      </a:accent3>
      <a:accent4>
        <a:srgbClr val="9B9796"/>
      </a:accent4>
      <a:accent5>
        <a:srgbClr val="C9C3BD"/>
      </a:accent5>
      <a:accent6>
        <a:srgbClr val="96C94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666666"/>
      </a:dk2>
      <a:lt2>
        <a:srgbClr val="F3F3F3"/>
      </a:lt2>
      <a:accent1>
        <a:srgbClr val="FF8700"/>
      </a:accent1>
      <a:accent2>
        <a:srgbClr val="FFB840"/>
      </a:accent2>
      <a:accent3>
        <a:srgbClr val="333333"/>
      </a:accent3>
      <a:accent4>
        <a:srgbClr val="9B9796"/>
      </a:accent4>
      <a:accent5>
        <a:srgbClr val="C9C3BD"/>
      </a:accent5>
      <a:accent6>
        <a:srgbClr val="96C94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666666"/>
      </a:dk2>
      <a:lt2>
        <a:srgbClr val="F3F3F3"/>
      </a:lt2>
      <a:accent1>
        <a:srgbClr val="FF8700"/>
      </a:accent1>
      <a:accent2>
        <a:srgbClr val="FFB840"/>
      </a:accent2>
      <a:accent3>
        <a:srgbClr val="333333"/>
      </a:accent3>
      <a:accent4>
        <a:srgbClr val="9B9796"/>
      </a:accent4>
      <a:accent5>
        <a:srgbClr val="C9C3BD"/>
      </a:accent5>
      <a:accent6>
        <a:srgbClr val="96C94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666666"/>
      </a:dk2>
      <a:lt2>
        <a:srgbClr val="F3F3F3"/>
      </a:lt2>
      <a:accent1>
        <a:srgbClr val="FF8700"/>
      </a:accent1>
      <a:accent2>
        <a:srgbClr val="FFB840"/>
      </a:accent2>
      <a:accent3>
        <a:srgbClr val="333333"/>
      </a:accent3>
      <a:accent4>
        <a:srgbClr val="9B9796"/>
      </a:accent4>
      <a:accent5>
        <a:srgbClr val="C9C3BD"/>
      </a:accent5>
      <a:accent6>
        <a:srgbClr val="96C94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666666"/>
      </a:dk2>
      <a:lt2>
        <a:srgbClr val="F3F3F3"/>
      </a:lt2>
      <a:accent1>
        <a:srgbClr val="FF8700"/>
      </a:accent1>
      <a:accent2>
        <a:srgbClr val="FFB840"/>
      </a:accent2>
      <a:accent3>
        <a:srgbClr val="333333"/>
      </a:accent3>
      <a:accent4>
        <a:srgbClr val="9B9796"/>
      </a:accent4>
      <a:accent5>
        <a:srgbClr val="C9C3BD"/>
      </a:accent5>
      <a:accent6>
        <a:srgbClr val="96C94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666666"/>
      </a:dk2>
      <a:lt2>
        <a:srgbClr val="F3F3F3"/>
      </a:lt2>
      <a:accent1>
        <a:srgbClr val="FF8700"/>
      </a:accent1>
      <a:accent2>
        <a:srgbClr val="FFB840"/>
      </a:accent2>
      <a:accent3>
        <a:srgbClr val="333333"/>
      </a:accent3>
      <a:accent4>
        <a:srgbClr val="9B9796"/>
      </a:accent4>
      <a:accent5>
        <a:srgbClr val="C9C3BD"/>
      </a:accent5>
      <a:accent6>
        <a:srgbClr val="96C94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666666"/>
      </a:dk2>
      <a:lt2>
        <a:srgbClr val="F3F3F3"/>
      </a:lt2>
      <a:accent1>
        <a:srgbClr val="FF8700"/>
      </a:accent1>
      <a:accent2>
        <a:srgbClr val="FFB840"/>
      </a:accent2>
      <a:accent3>
        <a:srgbClr val="333333"/>
      </a:accent3>
      <a:accent4>
        <a:srgbClr val="9B9796"/>
      </a:accent4>
      <a:accent5>
        <a:srgbClr val="C9C3BD"/>
      </a:accent5>
      <a:accent6>
        <a:srgbClr val="96C94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666666"/>
      </a:dk2>
      <a:lt2>
        <a:srgbClr val="F3F3F3"/>
      </a:lt2>
      <a:accent1>
        <a:srgbClr val="FF8700"/>
      </a:accent1>
      <a:accent2>
        <a:srgbClr val="FFB840"/>
      </a:accent2>
      <a:accent3>
        <a:srgbClr val="333333"/>
      </a:accent3>
      <a:accent4>
        <a:srgbClr val="9B9796"/>
      </a:accent4>
      <a:accent5>
        <a:srgbClr val="C9C3BD"/>
      </a:accent5>
      <a:accent6>
        <a:srgbClr val="96C94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666666"/>
      </a:dk2>
      <a:lt2>
        <a:srgbClr val="F3F3F3"/>
      </a:lt2>
      <a:accent1>
        <a:srgbClr val="FF8700"/>
      </a:accent1>
      <a:accent2>
        <a:srgbClr val="FFB840"/>
      </a:accent2>
      <a:accent3>
        <a:srgbClr val="333333"/>
      </a:accent3>
      <a:accent4>
        <a:srgbClr val="9B9796"/>
      </a:accent4>
      <a:accent5>
        <a:srgbClr val="C9C3BD"/>
      </a:accent5>
      <a:accent6>
        <a:srgbClr val="96C94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